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85"/>
  </p:normalViewPr>
  <p:slideViewPr>
    <p:cSldViewPr snapToGrid="0" snapToObjects="1">
      <p:cViewPr>
        <p:scale>
          <a:sx n="100" d="100"/>
          <a:sy n="100" d="100"/>
        </p:scale>
        <p:origin x="-328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8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9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1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0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4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1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5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0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7B576-ADAB-F042-8ACF-D58C603515B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4799-A4DB-2E4E-AA3A-03D00BD2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4811" y="100734"/>
            <a:ext cx="533848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/>
                <a:cs typeface="Arial"/>
              </a:rPr>
              <a:t>HISENTS VISION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9" y="880256"/>
            <a:ext cx="4417372" cy="525471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69218" y="62634"/>
            <a:ext cx="6678706" cy="7795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latin typeface="Arial" charset="0"/>
                <a:ea typeface="Arial" charset="0"/>
                <a:cs typeface="Arial" charset="0"/>
              </a:rPr>
              <a:t>HISENTS PROGRAMME</a:t>
            </a:r>
            <a:endParaRPr lang="en-US" sz="4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3095" y="750876"/>
            <a:ext cx="6562165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tx2"/>
                </a:solidFill>
              </a:rPr>
              <a:t>HISENTS </a:t>
            </a:r>
            <a:r>
              <a:rPr lang="en-GB" altLang="en-US" sz="2800" b="1" dirty="0" smtClean="0">
                <a:solidFill>
                  <a:schemeClr val="tx2"/>
                </a:solidFill>
              </a:rPr>
              <a:t>will deliver a </a:t>
            </a:r>
            <a:r>
              <a:rPr lang="en-GB" altLang="en-US" sz="2800" b="1" dirty="0">
                <a:solidFill>
                  <a:schemeClr val="tx2"/>
                </a:solidFill>
              </a:rPr>
              <a:t>novel high throughput screening </a:t>
            </a:r>
            <a:r>
              <a:rPr lang="en-GB" altLang="en-US" sz="2800" b="1" dirty="0" smtClean="0">
                <a:solidFill>
                  <a:schemeClr val="tx2"/>
                </a:solidFill>
              </a:rPr>
              <a:t>platform;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800" b="1" dirty="0" smtClean="0">
              <a:solidFill>
                <a:schemeClr val="tx2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tx2"/>
                </a:solidFill>
              </a:rPr>
              <a:t>Platform configured through flow modules containing individual targets within integrated flow system;</a:t>
            </a:r>
            <a:endParaRPr lang="en-GB" altLang="en-US" sz="2800" b="1" dirty="0">
              <a:solidFill>
                <a:schemeClr val="tx2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800" b="1" dirty="0" smtClean="0">
              <a:solidFill>
                <a:schemeClr val="tx2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tx2"/>
                </a:solidFill>
              </a:rPr>
              <a:t>HISENTS </a:t>
            </a:r>
            <a:r>
              <a:rPr lang="en-GB" altLang="en-US" sz="2800" b="1" dirty="0">
                <a:solidFill>
                  <a:schemeClr val="tx2"/>
                </a:solidFill>
              </a:rPr>
              <a:t>puts industrial impact as a high </a:t>
            </a:r>
            <a:r>
              <a:rPr lang="en-GB" altLang="en-US" sz="2800" b="1" dirty="0" smtClean="0">
                <a:solidFill>
                  <a:schemeClr val="tx2"/>
                </a:solidFill>
              </a:rPr>
              <a:t>priority;</a:t>
            </a:r>
            <a:endParaRPr lang="en-GB" altLang="en-US" sz="2800" b="1" dirty="0">
              <a:solidFill>
                <a:schemeClr val="tx2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800" b="1" dirty="0">
              <a:solidFill>
                <a:schemeClr val="tx2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tx2"/>
                </a:solidFill>
              </a:rPr>
              <a:t>Implicit in HISENTS is a focused end deliverable as on </a:t>
            </a:r>
            <a:r>
              <a:rPr lang="en-GB" altLang="en-US" sz="2800" b="1" smtClean="0">
                <a:solidFill>
                  <a:schemeClr val="tx2"/>
                </a:solidFill>
              </a:rPr>
              <a:t>left</a:t>
            </a:r>
            <a:r>
              <a:rPr lang="en-GB" altLang="en-US" sz="2800" b="1" smtClean="0">
                <a:solidFill>
                  <a:schemeClr val="tx2"/>
                </a:solidFill>
              </a:rPr>
              <a:t>.</a:t>
            </a:r>
            <a:endParaRPr lang="en-GB" altLang="en-US" sz="2800" b="1" dirty="0" smtClean="0">
              <a:solidFill>
                <a:schemeClr val="tx2"/>
              </a:solidFill>
            </a:endParaRPr>
          </a:p>
        </p:txBody>
      </p:sp>
      <p:pic>
        <p:nvPicPr>
          <p:cNvPr id="12" name="Grafik 3" descr="Y:\4 Dissemination_Exploitation\Publications\NanoBioMed_2017\Fotos\Microfluidic_module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12248" r="12248" b="17166"/>
          <a:stretch/>
        </p:blipFill>
        <p:spPr bwMode="auto">
          <a:xfrm>
            <a:off x="0" y="5689601"/>
            <a:ext cx="1816100" cy="116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0" descr="Y:\3 Images\TECHNOLOGY\2017-01-26_27_SEM_micro-hole_chips\26.01.2017\hi_sens_1.t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95" y="5645151"/>
            <a:ext cx="1713006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5561580"/>
            <a:ext cx="1689100" cy="12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ThematicsTaxHTField0 xmlns="db0be1e0-95ce-4d26-ba6e-ac62f9f487df">
      <Terms xmlns="http://schemas.microsoft.com/office/infopath/2007/PartnerControls"/>
    </ThematicsTaxHTField0>
    <ThumbnailImage xmlns="db0be1e0-95ce-4d26-ba6e-ac62f9f487df" xsi:nil="true"/>
    <BackwardLinks xmlns="db0be1e0-95ce-4d26-ba6e-ac62f9f487df">0</BackwardLinks>
    <ThumbnailImageUrl xmlns="db0be1e0-95ce-4d26-ba6e-ac62f9f487df" xsi:nil="true"/>
    <Summary xmlns="db0be1e0-95ce-4d26-ba6e-ac62f9f487df" xsi:nil="true"/>
    <BigPicture xmlns="db0be1e0-95ce-4d26-ba6e-ac62f9f487df" xsi:nil="true"/>
    <TaxCatchAll xmlns="25ab6918-e79e-461c-be65-ccc64e8e92f9"/>
    <PublicTaxHTField0 xmlns="db0be1e0-95ce-4d26-ba6e-ac62f9f487df">
      <Terms xmlns="http://schemas.microsoft.com/office/infopath/2007/PartnerControls"/>
    </PublicTaxHTField0>
    <TaxKeywordTaxHTField xmlns="25ab6918-e79e-461c-be65-ccc64e8e92f9">
      <Terms xmlns="http://schemas.microsoft.com/office/infopath/2007/PartnerControls"/>
    </TaxKeywordTaxHTField>
    <CenterAndUnitTaxHTField0 xmlns="db0be1e0-95ce-4d26-ba6e-ac62f9f487df">
      <Terms xmlns="http://schemas.microsoft.com/office/infopath/2007/PartnerControls"/>
    </CenterAndUnitTaxHTField0>
    <TypologyTaxHTField0 xmlns="db0be1e0-95ce-4d26-ba6e-ac62f9f487df">
      <Terms xmlns="http://schemas.microsoft.com/office/infopath/2007/PartnerControls"/>
    </TypologyTaxHTField0>
    <ManualDate xmlns="db0be1e0-95ce-4d26-ba6e-ac62f9f487df" xsi:nil="true"/>
    <OrganisationTaxHTField0 xmlns="db0be1e0-95ce-4d26-ba6e-ac62f9f487df">
      <Terms xmlns="http://schemas.microsoft.com/office/infopath/2007/PartnerControls"/>
    </OrganisationTaxHTField0>
    <BigPictureUrl xmlns="db0be1e0-95ce-4d26-ba6e-ac62f9f487df" xsi:nil="true"/>
    <DisplayedDate xmlns="db0be1e0-95ce-4d26-ba6e-ac62f9f487df">2018-11-29T13:22:44+00:00</DisplayedDate>
  </documentManagement>
</p:properties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ffice document" ma:contentTypeID="0x0101009AC65FE4C57B4241B7BB126C82049321002E4543772A4E2A4BABED427F809F63D0" ma:contentTypeVersion="20" ma:contentTypeDescription="Create a new document." ma:contentTypeScope="" ma:versionID="6cfc2b2ac60de66cbf69e57743c60c65">
  <xsd:schema xmlns:xsd="http://www.w3.org/2001/XMLSchema" xmlns:xs="http://www.w3.org/2001/XMLSchema" xmlns:p="http://schemas.microsoft.com/office/2006/metadata/properties" xmlns:ns1="http://schemas.microsoft.com/sharepoint/v3" xmlns:ns2="db0be1e0-95ce-4d26-ba6e-ac62f9f487df" xmlns:ns3="25ab6918-e79e-461c-be65-ccc64e8e92f9" targetNamespace="http://schemas.microsoft.com/office/2006/metadata/properties" ma:root="true" ma:fieldsID="af2c2cd085a3aceb313b431aaf175c70" ns1:_="" ns2:_="" ns3:_="">
    <xsd:import namespace="http://schemas.microsoft.com/sharepoint/v3"/>
    <xsd:import namespace="db0be1e0-95ce-4d26-ba6e-ac62f9f487df"/>
    <xsd:import namespace="25ab6918-e79e-461c-be65-ccc64e8e92f9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be1e0-95ce-4d26-ba6e-ac62f9f487df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Incoming Link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ematics" ma:fieldId="{c4af68e9-307a-4318-8504-f93285936fc7}" ma:taxonomyMulti="true" ma:sspId="db42cb7a-152b-46e1-84f8-120076572e66" ma:termSetId="c0870541-22b3-4848-af9f-de49470051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er and unit" ma:fieldId="{facf9d3d-8cf6-4fab-8f4b-dfbbe29f3a4b}" ma:taxonomyMulti="true" ma:sspId="db42cb7a-152b-46e1-84f8-120076572e66" ma:termSetId="1f7dc335-2495-44ba-8f3a-aabb7aea0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ology" ma:readOnly="false" ma:fieldId="{fca8d298-920d-4815-a20b-c1a36091f1f7}" ma:taxonomyMulti="true" ma:sspId="db42cb7a-152b-46e1-84f8-120076572e66" ma:termSetId="d58202c0-81e3-430d-bad2-9e6f48d3f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db42cb7a-152b-46e1-84f8-120076572e66" ma:termSetId="1f7dc335-2495-44ba-8f3a-aabb7aea0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db42cb7a-152b-46e1-84f8-120076572e66" ma:termSetId="ce103ae6-73b5-4cf6-9df1-17c8e38d2e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Summary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Poster picture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Big pictur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Manual date" ma:format="DateTime" ma:LCID="1033" ma:internalName="ManualDate" ma:readOnly="false">
      <xsd:simpleType>
        <xsd:restriction base="dms:DateTime"/>
      </xsd:simpleType>
    </xsd:element>
    <xsd:element name="DisplayedDate" ma:index="30" nillable="true" ma:displayName="Displayed date" ma:format="DateTime" ma:LCID="1033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b6918-e79e-461c-be65-ccc64e8e92f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2be8e7d2-0bc1-4506-9461-e33bbef93406}" ma:internalName="TaxCatchAll" ma:showField="CatchAllData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2be8e7d2-0bc1-4506-9461-e33bbef93406}" ma:internalName="TaxCatchAllLabel" ma:readOnly="true" ma:showField="CatchAllDataLabel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db42cb7a-152b-46e1-84f8-120076572e6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25376C-1D22-434A-AF7B-FE9F7C4ABDF1}"/>
</file>

<file path=customXml/itemProps2.xml><?xml version="1.0" encoding="utf-8"?>
<ds:datastoreItem xmlns:ds="http://schemas.openxmlformats.org/officeDocument/2006/customXml" ds:itemID="{75355AD6-0FFE-4DB4-A8E4-7E91397BC3CE}"/>
</file>

<file path=customXml/itemProps3.xml><?xml version="1.0" encoding="utf-8"?>
<ds:datastoreItem xmlns:ds="http://schemas.openxmlformats.org/officeDocument/2006/customXml" ds:itemID="{FC399CE5-1C61-442D-B450-3B21A730F2C1}"/>
</file>

<file path=customXml/itemProps4.xml><?xml version="1.0" encoding="utf-8"?>
<ds:datastoreItem xmlns:ds="http://schemas.openxmlformats.org/officeDocument/2006/customXml" ds:itemID="{2DD5CE02-CB45-4780-80B9-BA8E2A1B81FC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48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2018-03-22T07:24:16Z</dcterms:created>
  <dcterms:modified xsi:type="dcterms:W3CDTF">2018-11-06T20:20:43Z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0x0101009AC65FE4C57B4241B7BB126C82049321002E4543772A4E2A4BABED427F809F63D0</vt:lpwstr>
  </property>
  <property fmtid="{D5CDD505-2E9C-101B-9397-08002B2CF9AE}" pid="3" name="TaxKeyword">
    <vt:lpwstr/>
  </property>
</Properties>
</file>